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5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AF624-FBD4-724F-8838-76B2BFCBEB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74EB17-5F67-7E45-987D-34081060E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79CC14-AAB6-464B-8596-B08BEDAB7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C2247-5290-A14E-BA32-0BC14A232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5C5C99-3DA1-934D-80DD-3F0ADE9D2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46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D705F-BEB6-424A-889C-818832441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6581EE-2F1C-B14C-80AE-93C84BD7A1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310162-6E70-BB4D-A1C5-F292667D6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4CDB7-BAC8-DB4A-BD64-482A55D01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5CAAEE-4A64-2545-A0EC-0C86B7CD6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560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E7CF61-076E-A64A-89E4-D76614ED3B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80C801-AB0D-8C40-906B-45B89DF2F6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30C31D-C17B-0241-A830-1C95C25C3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D8F04-5AD2-604A-BE53-A6C42E01D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4DB71-2EF8-C642-9D2F-704D54421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54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F3F47-902E-8A4D-BD98-A2D081305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7CDD3-488A-014F-A7AF-B2BC10C2AE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0A3A9-EFDA-294E-BB47-F9F8BF03D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183C2-4951-E842-A680-3439C8174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A24AC-92C5-0B4E-BF8E-4726EDAD7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25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9C419-9A7E-7A47-830C-7FAFDA2A8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F38733-132C-5A46-A80B-5CEED5748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5F7AD-3701-B544-9A0B-9C43C5600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ABAF1-1947-4A43-B6FE-3B3CE614E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6AAFF9-AE81-6841-AD1F-E840342CA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49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3A043-CCF2-6D43-AFC2-08DDF78BC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81D0F-62C3-FA40-95F8-FF05A81CFB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7A494D-1576-F94D-B8CB-AE9B116A5F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A78189-678E-4643-974C-192098162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8E4AC7-44DE-8844-BBC6-DEE267320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B4E75B-D3B1-8043-9D78-71D972B2F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222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549A5-DB25-F44D-BEC1-6428542B0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85A22C-ED03-9B4E-AF51-ED95707CD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559A3F-02B6-8840-ABF6-87914A9270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E9E219-648A-374C-9BB5-4CAF87519A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90AD3C-4F3B-EA4F-853B-28FF6B2550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E63417-CF7D-1F4E-A801-9FF10C223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6F1CDB-E2C9-D34E-8112-04FEF0F00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0FFE44-5AFB-0545-BC66-EB95514E8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962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4982C-DEE9-024A-85FA-8EFE98B8F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B29231-74E3-B84F-A496-396C0DEDD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0FA1D4-FCBE-924C-BAEB-2278C4842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9E7E6E-85EF-5C4F-9802-22355623D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160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E89DA8-F018-3243-A13E-3ABF410A3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CB9804-F5A6-EC40-A3AD-2DBA2591F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EB189A-5595-004A-99DE-BEF98968C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76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6B045-56D7-EF42-9502-224CACAE8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50389-4978-B045-ABEA-590468C48A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84EFFA-3401-2D42-BF95-6F20CFF913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8CDA17-F745-2E47-B9B8-96F7CF3FA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7F0A26-4645-194B-A4C3-58CA01E4C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691CE6-111A-FD41-BB21-3CE858F3D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102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3FC14-B081-D54F-BC23-18154EE9B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263F49-E42D-3940-B777-D6E69DF3F9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06AA90-C6DF-DC46-BB81-8D20AA490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2B5A68-E30D-5A4A-A54D-DC9CAA45D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604568-D153-4B4C-955F-32BA6A6C6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4B70C1-A78E-7946-80FA-8D4365AB3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042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F66EED-A89C-3E42-AD06-FD5E08CD6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E441C7-5131-1049-879C-94BEB524A0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DCA878-C4DA-0148-94F1-A30E1B5346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79F18-0048-2B47-ADF2-E99D13BE2B97}" type="datetimeFigureOut">
              <a:rPr lang="en-US" smtClean="0"/>
              <a:t>5/6/23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C7C71-7544-844A-855A-8BF16360B7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27534-17D1-984C-B123-66EE45E863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78EB3-A9DF-8044-B206-C25AADAC6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657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5C58A-B13A-DC4D-A966-87D17AA6AA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Perkembangan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 </a:t>
            </a:r>
            <a:r>
              <a:rPr lang="en-US"/>
              <a:t>Manajemen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41AED9-0532-7F4D-A267-CC746E8312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592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Perkembangan Sistem Informasi Manajemen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Perkembangan Sistem Informasi Manajemen</dc:title>
  <dc:creator>Microsoft Office User</dc:creator>
  <cp:lastModifiedBy>Microsoft Office User</cp:lastModifiedBy>
  <cp:revision>1</cp:revision>
  <dcterms:created xsi:type="dcterms:W3CDTF">2023-05-05T15:36:49Z</dcterms:created>
  <dcterms:modified xsi:type="dcterms:W3CDTF">2023-05-05T15:38:27Z</dcterms:modified>
</cp:coreProperties>
</file>